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56" r:id="rId5"/>
  </p:sldIdLst>
  <p:sldSz cx="7559675" cy="104394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3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7E"/>
    <a:srgbClr val="FEFCCB"/>
    <a:srgbClr val="6E707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7CFEEE-702D-4C7E-9320-D8518072588B}" v="2" dt="2024-11-20T04:38:36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994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2724" y="54"/>
      </p:cViewPr>
      <p:guideLst>
        <p:guide orient="horz" pos="3263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角 雅江" userId="ba29f367-ac27-4ceb-a9d5-2b8edeb7f25e" providerId="ADAL" clId="{D47CFEEE-702D-4C7E-9320-D8518072588B}"/>
    <pc:docChg chg="custSel delSld modSld">
      <pc:chgData name="角 雅江" userId="ba29f367-ac27-4ceb-a9d5-2b8edeb7f25e" providerId="ADAL" clId="{D47CFEEE-702D-4C7E-9320-D8518072588B}" dt="2024-11-20T04:38:36.873" v="4"/>
      <pc:docMkLst>
        <pc:docMk/>
      </pc:docMkLst>
      <pc:sldChg chg="modSp mod">
        <pc:chgData name="角 雅江" userId="ba29f367-ac27-4ceb-a9d5-2b8edeb7f25e" providerId="ADAL" clId="{D47CFEEE-702D-4C7E-9320-D8518072588B}" dt="2024-11-20T04:38:36.873" v="4"/>
        <pc:sldMkLst>
          <pc:docMk/>
          <pc:sldMk cId="102640490" sldId="256"/>
        </pc:sldMkLst>
        <pc:graphicFrameChg chg="mod modGraphic">
          <ac:chgData name="角 雅江" userId="ba29f367-ac27-4ceb-a9d5-2b8edeb7f25e" providerId="ADAL" clId="{D47CFEEE-702D-4C7E-9320-D8518072588B}" dt="2024-11-20T04:38:36.873" v="4"/>
          <ac:graphicFrameMkLst>
            <pc:docMk/>
            <pc:sldMk cId="102640490" sldId="256"/>
            <ac:graphicFrameMk id="11" creationId="{4B58E95D-5F6C-25C8-B913-C3476F8E7CCD}"/>
          </ac:graphicFrameMkLst>
        </pc:graphicFrameChg>
      </pc:sldChg>
      <pc:sldChg chg="del">
        <pc:chgData name="角 雅江" userId="ba29f367-ac27-4ceb-a9d5-2b8edeb7f25e" providerId="ADAL" clId="{D47CFEEE-702D-4C7E-9320-D8518072588B}" dt="2024-11-20T04:37:53.220" v="0" actId="47"/>
        <pc:sldMkLst>
          <pc:docMk/>
          <pc:sldMk cId="698945499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D7446-A72A-4606-8311-66A446D74FA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5988" y="1241425"/>
            <a:ext cx="2425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FDF95-E6A3-4B69-9463-4EC33C16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82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33F59D70-A541-C43F-D15C-139E5F7C86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5169" y="0"/>
            <a:ext cx="7594844" cy="1043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BC16FF1-744E-CCD8-F287-9462052749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329" y="140584"/>
            <a:ext cx="2787726" cy="91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62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80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80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DFAB211-37C3-BC78-DB47-B0EC271890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5169" y="5240215"/>
            <a:ext cx="7594844" cy="524021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81D9CE5-23F1-66AD-4B76-20F6A8112D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5169" y="0"/>
            <a:ext cx="7594844" cy="520504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B511CBE-E9CA-7AE8-7509-78F97B83BB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329" y="0"/>
            <a:ext cx="2787726" cy="91088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747B4755-247A-12F9-21D5-E6C8F7FD3D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329" y="5314950"/>
            <a:ext cx="2787726" cy="910882"/>
          </a:xfrm>
          <a:prstGeom prst="rect">
            <a:avLst/>
          </a:prstGeom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E4F7C35B-56F0-B81A-A9CD-507CFA9D7C93}"/>
              </a:ext>
            </a:extLst>
          </p:cNvPr>
          <p:cNvCxnSpPr/>
          <p:nvPr userDrawn="1"/>
        </p:nvCxnSpPr>
        <p:spPr>
          <a:xfrm>
            <a:off x="-781050" y="5219700"/>
            <a:ext cx="87881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887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14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92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08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12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0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60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tint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34C218-4D15-47BB-B559-7B1C8530E68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6586F7-BEFD-4A99-9716-3E550CF3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0F98970E-83A5-8219-36FB-002DB6151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13812"/>
              </p:ext>
            </p:extLst>
          </p:nvPr>
        </p:nvGraphicFramePr>
        <p:xfrm>
          <a:off x="240030" y="1776861"/>
          <a:ext cx="7057068" cy="3960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131">
                  <a:extLst>
                    <a:ext uri="{9D8B030D-6E8A-4147-A177-3AD203B41FA5}">
                      <a16:colId xmlns:a16="http://schemas.microsoft.com/office/drawing/2014/main" val="1329004397"/>
                    </a:ext>
                  </a:extLst>
                </a:gridCol>
                <a:gridCol w="1223054">
                  <a:extLst>
                    <a:ext uri="{9D8B030D-6E8A-4147-A177-3AD203B41FA5}">
                      <a16:colId xmlns:a16="http://schemas.microsoft.com/office/drawing/2014/main" val="2198906434"/>
                    </a:ext>
                  </a:extLst>
                </a:gridCol>
                <a:gridCol w="1646040">
                  <a:extLst>
                    <a:ext uri="{9D8B030D-6E8A-4147-A177-3AD203B41FA5}">
                      <a16:colId xmlns:a16="http://schemas.microsoft.com/office/drawing/2014/main" val="224996520"/>
                    </a:ext>
                  </a:extLst>
                </a:gridCol>
                <a:gridCol w="1264080">
                  <a:extLst>
                    <a:ext uri="{9D8B030D-6E8A-4147-A177-3AD203B41FA5}">
                      <a16:colId xmlns:a16="http://schemas.microsoft.com/office/drawing/2014/main" val="1431712922"/>
                    </a:ext>
                  </a:extLst>
                </a:gridCol>
                <a:gridCol w="742685">
                  <a:extLst>
                    <a:ext uri="{9D8B030D-6E8A-4147-A177-3AD203B41FA5}">
                      <a16:colId xmlns:a16="http://schemas.microsoft.com/office/drawing/2014/main" val="2671610217"/>
                    </a:ext>
                  </a:extLst>
                </a:gridCol>
                <a:gridCol w="911039">
                  <a:extLst>
                    <a:ext uri="{9D8B030D-6E8A-4147-A177-3AD203B41FA5}">
                      <a16:colId xmlns:a16="http://schemas.microsoft.com/office/drawing/2014/main" val="965934252"/>
                    </a:ext>
                  </a:extLst>
                </a:gridCol>
                <a:gridCol w="911039">
                  <a:extLst>
                    <a:ext uri="{9D8B030D-6E8A-4147-A177-3AD203B41FA5}">
                      <a16:colId xmlns:a16="http://schemas.microsoft.com/office/drawing/2014/main" val="3423293377"/>
                    </a:ext>
                  </a:extLst>
                </a:gridCol>
              </a:tblGrid>
              <a:tr h="363708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alt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altLang="ja-JP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  <a:r>
                        <a:rPr lang="ja-JP" alt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日（火）</a:t>
                      </a:r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5555"/>
                  </a:ext>
                </a:extLst>
              </a:tr>
              <a:tr h="2982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レッスン内容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参加費（税込）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074267"/>
                  </a:ext>
                </a:extLst>
              </a:tr>
              <a:tr h="332081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非会員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1904"/>
                  </a:ext>
                </a:extLst>
              </a:tr>
              <a:tr h="4237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11:25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12:15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走り方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年中・年長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3,500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3,850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87074"/>
                  </a:ext>
                </a:extLst>
              </a:tr>
              <a:tr h="4237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lang="en-US" altLang="ja-JP" sz="1100" b="1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13:30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14:20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走り方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小１～小６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3,500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3,850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05245"/>
                  </a:ext>
                </a:extLst>
              </a:tr>
              <a:tr h="4237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lang="en-US" altLang="ja-JP" sz="1100" b="1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14:40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15:30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なわとび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年長・小１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3,300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62435"/>
                  </a:ext>
                </a:extLst>
              </a:tr>
              <a:tr h="4237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15:50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16:50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en-US" altLang="ja-JP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日間</a:t>
                      </a:r>
                      <a:r>
                        <a:rPr kumimoji="1" lang="en-US" altLang="ja-JP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種目テスト付き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教室発表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8,300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50611"/>
                  </a:ext>
                </a:extLst>
              </a:tr>
              <a:tr h="42370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教室発表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8,300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153800"/>
                  </a:ext>
                </a:extLst>
              </a:tr>
              <a:tr h="4237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lang="en-US" altLang="ja-JP" sz="1100" b="1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17:10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18:20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鉄棒・マットテスト付き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教室発表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4,950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94440"/>
                  </a:ext>
                </a:extLst>
              </a:tr>
              <a:tr h="4237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鉄棒・とび箱テスト付き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教室発表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4,950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0250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390C98-CCE6-3D75-B0B3-69300F2F9803}"/>
              </a:ext>
            </a:extLst>
          </p:cNvPr>
          <p:cNvSpPr txBox="1"/>
          <p:nvPr/>
        </p:nvSpPr>
        <p:spPr>
          <a:xfrm>
            <a:off x="858792" y="1184529"/>
            <a:ext cx="5692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004E7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レッスン時間が下記に変更となりました。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B58E95D-5F6C-25C8-B913-C3476F8E7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682741"/>
              </p:ext>
            </p:extLst>
          </p:nvPr>
        </p:nvGraphicFramePr>
        <p:xfrm>
          <a:off x="240030" y="5955608"/>
          <a:ext cx="7057068" cy="3960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131">
                  <a:extLst>
                    <a:ext uri="{9D8B030D-6E8A-4147-A177-3AD203B41FA5}">
                      <a16:colId xmlns:a16="http://schemas.microsoft.com/office/drawing/2014/main" val="1329004397"/>
                    </a:ext>
                  </a:extLst>
                </a:gridCol>
                <a:gridCol w="1223054">
                  <a:extLst>
                    <a:ext uri="{9D8B030D-6E8A-4147-A177-3AD203B41FA5}">
                      <a16:colId xmlns:a16="http://schemas.microsoft.com/office/drawing/2014/main" val="2198906434"/>
                    </a:ext>
                  </a:extLst>
                </a:gridCol>
                <a:gridCol w="1646040">
                  <a:extLst>
                    <a:ext uri="{9D8B030D-6E8A-4147-A177-3AD203B41FA5}">
                      <a16:colId xmlns:a16="http://schemas.microsoft.com/office/drawing/2014/main" val="224996520"/>
                    </a:ext>
                  </a:extLst>
                </a:gridCol>
                <a:gridCol w="1264080">
                  <a:extLst>
                    <a:ext uri="{9D8B030D-6E8A-4147-A177-3AD203B41FA5}">
                      <a16:colId xmlns:a16="http://schemas.microsoft.com/office/drawing/2014/main" val="1431712922"/>
                    </a:ext>
                  </a:extLst>
                </a:gridCol>
                <a:gridCol w="742685">
                  <a:extLst>
                    <a:ext uri="{9D8B030D-6E8A-4147-A177-3AD203B41FA5}">
                      <a16:colId xmlns:a16="http://schemas.microsoft.com/office/drawing/2014/main" val="2671610217"/>
                    </a:ext>
                  </a:extLst>
                </a:gridCol>
                <a:gridCol w="911039">
                  <a:extLst>
                    <a:ext uri="{9D8B030D-6E8A-4147-A177-3AD203B41FA5}">
                      <a16:colId xmlns:a16="http://schemas.microsoft.com/office/drawing/2014/main" val="965934252"/>
                    </a:ext>
                  </a:extLst>
                </a:gridCol>
                <a:gridCol w="911039">
                  <a:extLst>
                    <a:ext uri="{9D8B030D-6E8A-4147-A177-3AD203B41FA5}">
                      <a16:colId xmlns:a16="http://schemas.microsoft.com/office/drawing/2014/main" val="3423293377"/>
                    </a:ext>
                  </a:extLst>
                </a:gridCol>
              </a:tblGrid>
              <a:tr h="363708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alt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altLang="ja-JP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lang="ja-JP" alt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　</a:t>
                      </a:r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5555"/>
                  </a:ext>
                </a:extLst>
              </a:tr>
              <a:tr h="2982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レッスン内容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参加費（税込）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074267"/>
                  </a:ext>
                </a:extLst>
              </a:tr>
              <a:tr h="332081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非会員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1904"/>
                  </a:ext>
                </a:extLst>
              </a:tr>
              <a:tr h="4237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10:15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11:05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なわとび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年中・年長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3,300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87074"/>
                  </a:ext>
                </a:extLst>
              </a:tr>
              <a:tr h="4237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lang="en-US" altLang="ja-JP" sz="1100" b="1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11:25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12:15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なわとび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小１～小６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3,300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05245"/>
                  </a:ext>
                </a:extLst>
              </a:tr>
              <a:tr h="4237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13:30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少人数レッスン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lvl="0" indent="0" algn="l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年少・年中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3,186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3,520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315196"/>
                  </a:ext>
                </a:extLst>
              </a:tr>
              <a:tr h="42370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年長・小１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3,186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3,520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62435"/>
                  </a:ext>
                </a:extLst>
              </a:tr>
              <a:tr h="4237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14:40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15:40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en-US" altLang="ja-JP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日間</a:t>
                      </a:r>
                      <a:r>
                        <a:rPr kumimoji="1" lang="en-US" altLang="ja-JP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種目テスト付き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日間連続プログラムとなります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550611"/>
                  </a:ext>
                </a:extLst>
              </a:tr>
              <a:tr h="4237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lang="en-US" altLang="ja-JP" sz="1100" b="1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16:00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17:10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鉄棒・マットテスト付き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教室発表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4,950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94440"/>
                  </a:ext>
                </a:extLst>
              </a:tr>
              <a:tr h="4237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indent="0" algn="l" defTabSz="755934" rtl="0" eaLnBrk="1" fontAlgn="ctr" latinLnBrk="0" hangingPunct="1"/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鉄棒・とび箱テスト付き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教室発表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4,950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02503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A9EE98-7C21-A389-D20D-E007DEABAAAF}"/>
              </a:ext>
            </a:extLst>
          </p:cNvPr>
          <p:cNvSpPr txBox="1"/>
          <p:nvPr/>
        </p:nvSpPr>
        <p:spPr>
          <a:xfrm>
            <a:off x="8915400" y="4026877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テスト付きクラスの対象を入力してから印刷してください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1B67064-766A-0DF8-ACB3-90657BDC570B}"/>
              </a:ext>
            </a:extLst>
          </p:cNvPr>
          <p:cNvSpPr txBox="1"/>
          <p:nvPr/>
        </p:nvSpPr>
        <p:spPr>
          <a:xfrm>
            <a:off x="8915400" y="8475785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テスト付きクラスの対象を入力してから印刷してください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D87224-6690-7D0F-4A61-DF1E4DEE3ED2}"/>
              </a:ext>
            </a:extLst>
          </p:cNvPr>
          <p:cNvSpPr txBox="1"/>
          <p:nvPr/>
        </p:nvSpPr>
        <p:spPr>
          <a:xfrm>
            <a:off x="7772400" y="815197"/>
            <a:ext cx="1800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プランＢ</a:t>
            </a:r>
            <a:endParaRPr kumimoji="1" lang="en-US" altLang="ja-JP" dirty="0"/>
          </a:p>
          <a:p>
            <a:r>
              <a:rPr kumimoji="1" lang="ja-JP" altLang="en-US" dirty="0"/>
              <a:t>変更案➀</a:t>
            </a:r>
            <a:endParaRPr kumimoji="1" lang="en-US" altLang="ja-JP"/>
          </a:p>
          <a:p>
            <a:r>
              <a:rPr kumimoji="1" lang="ja-JP" altLang="en-US"/>
              <a:t>開始</a:t>
            </a:r>
            <a:r>
              <a:rPr kumimoji="1" lang="ja-JP" altLang="en-US" dirty="0"/>
              <a:t>時間を変更</a:t>
            </a:r>
          </a:p>
        </p:txBody>
      </p:sp>
    </p:spTree>
    <p:extLst>
      <p:ext uri="{BB962C8B-B14F-4D97-AF65-F5344CB8AC3E}">
        <p14:creationId xmlns:p14="http://schemas.microsoft.com/office/powerpoint/2010/main" val="102640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5C1BB783B555843B5783866AEB43D91" ma:contentTypeVersion="15" ma:contentTypeDescription="新しいドキュメントを作成します。" ma:contentTypeScope="" ma:versionID="4946905648c58770c0a89160daf99661">
  <xsd:schema xmlns:xsd="http://www.w3.org/2001/XMLSchema" xmlns:xs="http://www.w3.org/2001/XMLSchema" xmlns:p="http://schemas.microsoft.com/office/2006/metadata/properties" xmlns:ns2="77b4078a-dffb-4794-b911-815647437ca9" xmlns:ns3="635511d8-0144-486a-b575-0c4fa5620d31" targetNamespace="http://schemas.microsoft.com/office/2006/metadata/properties" ma:root="true" ma:fieldsID="d313e0b6b32077d6e8cdadfe1b8f9d91" ns2:_="" ns3:_="">
    <xsd:import namespace="77b4078a-dffb-4794-b911-815647437ca9"/>
    <xsd:import namespace="635511d8-0144-486a-b575-0c4fa5620d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b4078a-dffb-4794-b911-815647437c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b7a263c6-5680-4d2b-86de-ecf4cb760941}" ma:internalName="TaxCatchAll" ma:showField="CatchAllData" ma:web="77b4078a-dffb-4794-b911-815647437c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511d8-0144-486a-b575-0c4fa5620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31d51322-7ad1-44e2-b247-0c0d6764c0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b4078a-dffb-4794-b911-815647437ca9" xsi:nil="true"/>
    <lcf76f155ced4ddcb4097134ff3c332f xmlns="635511d8-0144-486a-b575-0c4fa5620d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DA7F77-07DF-4A88-8B5B-3159710BFF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78D32F-CE6B-4DC5-9668-B4EF6C6E25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b4078a-dffb-4794-b911-815647437ca9"/>
    <ds:schemaRef ds:uri="635511d8-0144-486a-b575-0c4fa5620d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F84D60-3972-4B26-AE66-E09FD17434B1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635511d8-0144-486a-b575-0c4fa5620d31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77b4078a-dffb-4794-b911-815647437ca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254</Words>
  <Application>Microsoft Office PowerPoint</Application>
  <PresentationFormat>ユーザー設定</PresentationFormat>
  <Paragraphs>107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角 雅江</dc:creator>
  <cp:lastModifiedBy>角 雅江</cp:lastModifiedBy>
  <cp:revision>3</cp:revision>
  <cp:lastPrinted>2024-11-19T06:07:49Z</cp:lastPrinted>
  <dcterms:created xsi:type="dcterms:W3CDTF">2024-11-19T03:48:11Z</dcterms:created>
  <dcterms:modified xsi:type="dcterms:W3CDTF">2024-11-20T04:38:47Z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0x01010075C1BB783B555843B5783866AEB43D91</vt:lpwstr>
  </property>
  <property fmtid="{D5CDD505-2E9C-101B-9397-08002B2CF9AE}" pid="3" name="MediaServiceImageTags">
    <vt:lpwstr/>
  </property>
</Properties>
</file>